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1" r:id="rId3"/>
    <p:sldId id="262" r:id="rId4"/>
    <p:sldId id="263" r:id="rId5"/>
    <p:sldId id="264" r:id="rId6"/>
    <p:sldId id="265" r:id="rId7"/>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90853" autoAdjust="0"/>
  </p:normalViewPr>
  <p:slideViewPr>
    <p:cSldViewPr snapToGrid="0">
      <p:cViewPr varScale="1">
        <p:scale>
          <a:sx n="100" d="100"/>
          <a:sy n="100" d="100"/>
        </p:scale>
        <p:origin x="960"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395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27FDF-D9AC-4497-8AF1-9347ACD4697E}" type="datetimeFigureOut">
              <a:rPr lang="hr-HR" smtClean="0"/>
              <a:t>13.3.2025.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064B2-EFF6-4760-BE09-0DEDA56827BE}" type="slidenum">
              <a:rPr lang="hr-HR" smtClean="0"/>
              <a:t>‹#›</a:t>
            </a:fld>
            <a:endParaRPr lang="hr-HR"/>
          </a:p>
        </p:txBody>
      </p:sp>
    </p:spTree>
    <p:extLst>
      <p:ext uri="{BB962C8B-B14F-4D97-AF65-F5344CB8AC3E}">
        <p14:creationId xmlns:p14="http://schemas.microsoft.com/office/powerpoint/2010/main" val="12185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13.3.2025.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GIT</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t>Version control system</a:t>
            </a:r>
          </a:p>
        </p:txBody>
      </p:sp>
    </p:spTree>
    <p:extLst>
      <p:ext uri="{BB962C8B-B14F-4D97-AF65-F5344CB8AC3E}">
        <p14:creationId xmlns:p14="http://schemas.microsoft.com/office/powerpoint/2010/main" val="49551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GIT</a:t>
            </a:r>
            <a:endParaRPr lang="hr-HR" dirty="0"/>
          </a:p>
        </p:txBody>
      </p:sp>
      <p:sp>
        <p:nvSpPr>
          <p:cNvPr id="2" name="Content Placeholder 2">
            <a:extLst>
              <a:ext uri="{FF2B5EF4-FFF2-40B4-BE49-F238E27FC236}">
                <a16:creationId xmlns:a16="http://schemas.microsoft.com/office/drawing/2014/main" id="{6E9E4B3A-188E-0A72-F0E2-7ECDA9270899}"/>
              </a:ext>
            </a:extLst>
          </p:cNvPr>
          <p:cNvSpPr txBox="1">
            <a:spLocks/>
          </p:cNvSpPr>
          <p:nvPr/>
        </p:nvSpPr>
        <p:spPr>
          <a:xfrm>
            <a:off x="1801148" y="2005992"/>
            <a:ext cx="3932237" cy="2224585"/>
          </a:xfrm>
          <a:prstGeom prst="rect">
            <a:avLst/>
          </a:prstGeom>
        </p:spPr>
        <p:txBody>
          <a:bodyPr vert="horz" lIns="91440" tIns="45720" rIns="91440" bIns="45720" rtlCol="0">
            <a:normAutofit fontScale="925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Git is the most popular version control system, which allows you to track changes to your code and make it easier to work with your team
👉 Git allows you to revert to any previous version!</a:t>
            </a:r>
            <a:endParaRPr lang="pt-BR" dirty="0"/>
          </a:p>
        </p:txBody>
      </p:sp>
      <p:sp>
        <p:nvSpPr>
          <p:cNvPr id="5" name="Content Placeholder 2">
            <a:extLst>
              <a:ext uri="{FF2B5EF4-FFF2-40B4-BE49-F238E27FC236}">
                <a16:creationId xmlns:a16="http://schemas.microsoft.com/office/drawing/2014/main" id="{5B915964-F90E-1992-2317-93BB2A47006C}"/>
              </a:ext>
            </a:extLst>
          </p:cNvPr>
          <p:cNvSpPr txBox="1">
            <a:spLocks/>
          </p:cNvSpPr>
          <p:nvPr/>
        </p:nvSpPr>
        <p:spPr>
          <a:xfrm>
            <a:off x="6245098" y="2005992"/>
            <a:ext cx="3932237" cy="2224585"/>
          </a:xfrm>
          <a:prstGeom prst="rect">
            <a:avLst/>
          </a:prstGeom>
        </p:spPr>
        <p:txBody>
          <a:bodyPr vert="horz" lIns="91440" tIns="45720" rIns="91440" bIns="45720" rtlCol="0">
            <a:normAutofit fontScale="850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t>Git uses snapshots of your code, so you can:
</a:t>
            </a:r>
            <a:br>
              <a:rPr lang="en-US" b="1" dirty="0"/>
            </a:br>
            <a:r>
              <a:rPr lang="en-US" b="1" dirty="0"/>
              <a:t>✔ Compare the current code with old versions</a:t>
            </a:r>
            <a:br>
              <a:rPr lang="en-US" b="1" dirty="0"/>
            </a:br>
            <a:r>
              <a:rPr lang="en-US" b="1" dirty="0"/>
              <a:t>✔ Revert to any previous version</a:t>
            </a:r>
            <a:br>
              <a:rPr lang="en-US" b="1" dirty="0"/>
            </a:br>
            <a:r>
              <a:rPr lang="en-US" b="1" dirty="0"/>
              <a:t>✔ Work with a team without worrying about data loss.</a:t>
            </a:r>
            <a:endParaRPr lang="hr-HR" dirty="0"/>
          </a:p>
        </p:txBody>
      </p:sp>
      <p:pic>
        <p:nvPicPr>
          <p:cNvPr id="6" name="Picture 5">
            <a:extLst>
              <a:ext uri="{FF2B5EF4-FFF2-40B4-BE49-F238E27FC236}">
                <a16:creationId xmlns:a16="http://schemas.microsoft.com/office/drawing/2014/main" id="{C688EEE8-2194-2487-3DCC-7D0E04744E82}"/>
              </a:ext>
            </a:extLst>
          </p:cNvPr>
          <p:cNvPicPr>
            <a:picLocks noChangeAspect="1"/>
          </p:cNvPicPr>
          <p:nvPr/>
        </p:nvPicPr>
        <p:blipFill>
          <a:blip r:embed="rId2"/>
          <a:stretch>
            <a:fillRect/>
          </a:stretch>
        </p:blipFill>
        <p:spPr>
          <a:xfrm>
            <a:off x="3847369" y="4823304"/>
            <a:ext cx="4497261" cy="1389764"/>
          </a:xfrm>
          <a:prstGeom prst="rect">
            <a:avLst/>
          </a:prstGeom>
        </p:spPr>
      </p:pic>
    </p:spTree>
    <p:extLst>
      <p:ext uri="{BB962C8B-B14F-4D97-AF65-F5344CB8AC3E}">
        <p14:creationId xmlns:p14="http://schemas.microsoft.com/office/powerpoint/2010/main" val="1767956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DEEF3-E06E-37B2-0477-9948683B4D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530C40-D846-E939-5C49-BE1CBB97749A}"/>
              </a:ext>
            </a:extLst>
          </p:cNvPr>
          <p:cNvSpPr>
            <a:spLocks noGrp="1"/>
          </p:cNvSpPr>
          <p:nvPr>
            <p:ph type="title"/>
          </p:nvPr>
        </p:nvSpPr>
        <p:spPr/>
        <p:txBody>
          <a:bodyPr/>
          <a:lstStyle/>
          <a:p>
            <a:r>
              <a:rPr lang="en-US" dirty="0"/>
              <a:t>GIT - EXERCISE</a:t>
            </a:r>
            <a:endParaRPr lang="hr-HR" dirty="0"/>
          </a:p>
        </p:txBody>
      </p:sp>
      <p:sp>
        <p:nvSpPr>
          <p:cNvPr id="4" name="Text Placeholder 5">
            <a:extLst>
              <a:ext uri="{FF2B5EF4-FFF2-40B4-BE49-F238E27FC236}">
                <a16:creationId xmlns:a16="http://schemas.microsoft.com/office/drawing/2014/main" id="{B0E809BB-945D-1179-05F8-FC3BF336767D}"/>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Create an account on GitHub
- Install git on your computer</a:t>
            </a:r>
          </a:p>
        </p:txBody>
      </p:sp>
      <p:pic>
        <p:nvPicPr>
          <p:cNvPr id="8" name="Picture 7">
            <a:extLst>
              <a:ext uri="{FF2B5EF4-FFF2-40B4-BE49-F238E27FC236}">
                <a16:creationId xmlns:a16="http://schemas.microsoft.com/office/drawing/2014/main" id="{D2162FDE-4664-6847-C13E-8D1C836A7191}"/>
              </a:ext>
            </a:extLst>
          </p:cNvPr>
          <p:cNvPicPr>
            <a:picLocks noChangeAspect="1"/>
          </p:cNvPicPr>
          <p:nvPr/>
        </p:nvPicPr>
        <p:blipFill>
          <a:blip r:embed="rId2"/>
          <a:stretch>
            <a:fillRect/>
          </a:stretch>
        </p:blipFill>
        <p:spPr>
          <a:xfrm>
            <a:off x="5966895" y="2660667"/>
            <a:ext cx="5340867" cy="2047819"/>
          </a:xfrm>
          <a:prstGeom prst="rect">
            <a:avLst/>
          </a:prstGeom>
        </p:spPr>
      </p:pic>
    </p:spTree>
    <p:extLst>
      <p:ext uri="{BB962C8B-B14F-4D97-AF65-F5344CB8AC3E}">
        <p14:creationId xmlns:p14="http://schemas.microsoft.com/office/powerpoint/2010/main" val="101809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D9990-D24B-1024-DA75-85CA4631CC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BCCF88-2170-CC09-FCEF-345CC38D4A27}"/>
              </a:ext>
            </a:extLst>
          </p:cNvPr>
          <p:cNvSpPr>
            <a:spLocks noGrp="1"/>
          </p:cNvSpPr>
          <p:nvPr>
            <p:ph type="title"/>
          </p:nvPr>
        </p:nvSpPr>
        <p:spPr/>
        <p:txBody>
          <a:bodyPr/>
          <a:lstStyle/>
          <a:p>
            <a:r>
              <a:rPr lang="en-US" dirty="0"/>
              <a:t>GIT - .GITIGNORE</a:t>
            </a:r>
            <a:endParaRPr lang="hr-HR" dirty="0"/>
          </a:p>
        </p:txBody>
      </p:sp>
      <p:pic>
        <p:nvPicPr>
          <p:cNvPr id="2" name="Picture 1">
            <a:extLst>
              <a:ext uri="{FF2B5EF4-FFF2-40B4-BE49-F238E27FC236}">
                <a16:creationId xmlns:a16="http://schemas.microsoft.com/office/drawing/2014/main" id="{C52804BA-AEB7-1D18-2159-3D9A85C68A4C}"/>
              </a:ext>
            </a:extLst>
          </p:cNvPr>
          <p:cNvPicPr>
            <a:picLocks noChangeAspect="1"/>
          </p:cNvPicPr>
          <p:nvPr/>
        </p:nvPicPr>
        <p:blipFill>
          <a:blip r:embed="rId2"/>
          <a:stretch>
            <a:fillRect/>
          </a:stretch>
        </p:blipFill>
        <p:spPr>
          <a:xfrm>
            <a:off x="7461583" y="2215219"/>
            <a:ext cx="4230128" cy="2230289"/>
          </a:xfrm>
          <a:prstGeom prst="rect">
            <a:avLst/>
          </a:prstGeom>
        </p:spPr>
      </p:pic>
      <p:sp>
        <p:nvSpPr>
          <p:cNvPr id="7" name="TextBox 6">
            <a:extLst>
              <a:ext uri="{FF2B5EF4-FFF2-40B4-BE49-F238E27FC236}">
                <a16:creationId xmlns:a16="http://schemas.microsoft.com/office/drawing/2014/main" id="{56C9D916-9D35-57B1-E731-747D6A485FD4}"/>
              </a:ext>
            </a:extLst>
          </p:cNvPr>
          <p:cNvSpPr txBox="1"/>
          <p:nvPr/>
        </p:nvSpPr>
        <p:spPr>
          <a:xfrm>
            <a:off x="838200" y="2215219"/>
            <a:ext cx="5495258" cy="1477328"/>
          </a:xfrm>
          <a:prstGeom prst="rect">
            <a:avLst/>
          </a:prstGeom>
          <a:noFill/>
        </p:spPr>
        <p:txBody>
          <a:bodyPr wrap="square">
            <a:spAutoFit/>
          </a:bodyPr>
          <a:lstStyle/>
          <a:p>
            <a:r>
              <a:rPr lang="en-US" dirty="0"/>
              <a:t>👉 We use it to prevent certain files from being added to the Git repository. This is extremely important to protect sensitive data (API keys, passwords, private settings) and avoid unnecessary sharing of local settings with the rest of the team</a:t>
            </a:r>
            <a:endParaRPr lang="hr-HR" dirty="0"/>
          </a:p>
        </p:txBody>
      </p:sp>
      <p:pic>
        <p:nvPicPr>
          <p:cNvPr id="10" name="Picture 9">
            <a:extLst>
              <a:ext uri="{FF2B5EF4-FFF2-40B4-BE49-F238E27FC236}">
                <a16:creationId xmlns:a16="http://schemas.microsoft.com/office/drawing/2014/main" id="{B35D7547-56F1-5DDC-89C9-1CC56B36422E}"/>
              </a:ext>
            </a:extLst>
          </p:cNvPr>
          <p:cNvPicPr>
            <a:picLocks noChangeAspect="1"/>
          </p:cNvPicPr>
          <p:nvPr/>
        </p:nvPicPr>
        <p:blipFill>
          <a:blip r:embed="rId3"/>
          <a:stretch>
            <a:fillRect/>
          </a:stretch>
        </p:blipFill>
        <p:spPr>
          <a:xfrm>
            <a:off x="919162" y="4262437"/>
            <a:ext cx="5629275" cy="1762125"/>
          </a:xfrm>
          <a:prstGeom prst="rect">
            <a:avLst/>
          </a:prstGeom>
        </p:spPr>
      </p:pic>
    </p:spTree>
    <p:extLst>
      <p:ext uri="{BB962C8B-B14F-4D97-AF65-F5344CB8AC3E}">
        <p14:creationId xmlns:p14="http://schemas.microsoft.com/office/powerpoint/2010/main" val="181736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5DB33-A213-91EA-01EC-2470738A38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0868F6-AC22-ACA1-458B-A1C1DB7F1C44}"/>
              </a:ext>
            </a:extLst>
          </p:cNvPr>
          <p:cNvSpPr>
            <a:spLocks noGrp="1"/>
          </p:cNvSpPr>
          <p:nvPr>
            <p:ph type="title"/>
          </p:nvPr>
        </p:nvSpPr>
        <p:spPr/>
        <p:txBody>
          <a:bodyPr/>
          <a:lstStyle/>
          <a:p>
            <a:r>
              <a:rPr lang="en-US" dirty="0"/>
              <a:t>GIT - COMMANDS</a:t>
            </a:r>
            <a:endParaRPr lang="hr-HR" dirty="0"/>
          </a:p>
        </p:txBody>
      </p:sp>
      <p:pic>
        <p:nvPicPr>
          <p:cNvPr id="5" name="Picture 4">
            <a:extLst>
              <a:ext uri="{FF2B5EF4-FFF2-40B4-BE49-F238E27FC236}">
                <a16:creationId xmlns:a16="http://schemas.microsoft.com/office/drawing/2014/main" id="{70368D7F-F4FD-58BF-2947-BDC36DB303E3}"/>
              </a:ext>
            </a:extLst>
          </p:cNvPr>
          <p:cNvPicPr>
            <a:picLocks noChangeAspect="1"/>
          </p:cNvPicPr>
          <p:nvPr/>
        </p:nvPicPr>
        <p:blipFill>
          <a:blip r:embed="rId2"/>
          <a:stretch>
            <a:fillRect/>
          </a:stretch>
        </p:blipFill>
        <p:spPr>
          <a:xfrm>
            <a:off x="6096000" y="2178050"/>
            <a:ext cx="4943475" cy="3609975"/>
          </a:xfrm>
          <a:prstGeom prst="rect">
            <a:avLst/>
          </a:prstGeom>
        </p:spPr>
      </p:pic>
      <p:pic>
        <p:nvPicPr>
          <p:cNvPr id="8" name="Picture 7">
            <a:extLst>
              <a:ext uri="{FF2B5EF4-FFF2-40B4-BE49-F238E27FC236}">
                <a16:creationId xmlns:a16="http://schemas.microsoft.com/office/drawing/2014/main" id="{EB52F72C-8B5B-ECD5-B766-F588B8824268}"/>
              </a:ext>
            </a:extLst>
          </p:cNvPr>
          <p:cNvPicPr>
            <a:picLocks noChangeAspect="1"/>
          </p:cNvPicPr>
          <p:nvPr/>
        </p:nvPicPr>
        <p:blipFill>
          <a:blip r:embed="rId3"/>
          <a:stretch>
            <a:fillRect/>
          </a:stretch>
        </p:blipFill>
        <p:spPr>
          <a:xfrm>
            <a:off x="1052512" y="2178050"/>
            <a:ext cx="3305175" cy="1714500"/>
          </a:xfrm>
          <a:prstGeom prst="rect">
            <a:avLst/>
          </a:prstGeom>
        </p:spPr>
      </p:pic>
    </p:spTree>
    <p:extLst>
      <p:ext uri="{BB962C8B-B14F-4D97-AF65-F5344CB8AC3E}">
        <p14:creationId xmlns:p14="http://schemas.microsoft.com/office/powerpoint/2010/main" val="3311822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B6A0B-18C5-31C7-18BC-6C3A4A63FA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B8C3C7-4B94-55B7-C797-1A8B0585C9A6}"/>
              </a:ext>
            </a:extLst>
          </p:cNvPr>
          <p:cNvSpPr>
            <a:spLocks noGrp="1"/>
          </p:cNvSpPr>
          <p:nvPr>
            <p:ph type="title"/>
          </p:nvPr>
        </p:nvSpPr>
        <p:spPr/>
        <p:txBody>
          <a:bodyPr/>
          <a:lstStyle/>
          <a:p>
            <a:r>
              <a:rPr lang="en-US" dirty="0"/>
              <a:t>GIT - EXERCISE</a:t>
            </a:r>
            <a:endParaRPr lang="hr-HR" dirty="0"/>
          </a:p>
        </p:txBody>
      </p:sp>
      <p:sp>
        <p:nvSpPr>
          <p:cNvPr id="4" name="Text Placeholder 5">
            <a:extLst>
              <a:ext uri="{FF2B5EF4-FFF2-40B4-BE49-F238E27FC236}">
                <a16:creationId xmlns:a16="http://schemas.microsoft.com/office/drawing/2014/main" id="{3A56485C-1974-F543-4573-E9F2E8689677}"/>
              </a:ext>
            </a:extLst>
          </p:cNvPr>
          <p:cNvSpPr txBox="1">
            <a:spLocks/>
          </p:cNvSpPr>
          <p:nvPr/>
        </p:nvSpPr>
        <p:spPr>
          <a:xfrm>
            <a:off x="884238" y="275972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 Create a local Git repository</a:t>
            </a:r>
            <a:br>
              <a:rPr lang="en-US" sz="2000" dirty="0"/>
            </a:br>
            <a:r>
              <a:rPr lang="en-US" sz="2000" dirty="0"/>
              <a:t>✅ Add and commit changes</a:t>
            </a:r>
            <a:br>
              <a:rPr lang="en-US" sz="2000" dirty="0"/>
            </a:br>
            <a:r>
              <a:rPr lang="en-US" sz="2000" dirty="0"/>
              <a:t>✅ View commit history</a:t>
            </a:r>
            <a:br>
              <a:rPr lang="en-US" sz="2000" dirty="0"/>
            </a:br>
            <a:r>
              <a:rPr lang="en-US" sz="2000" dirty="0"/>
              <a:t>✅ Revert to previous versions</a:t>
            </a:r>
            <a:br>
              <a:rPr lang="en-US" sz="2000" dirty="0"/>
            </a:br>
            <a:r>
              <a:rPr lang="en-US" sz="2000" dirty="0"/>
              <a:t>✅ Work with a remote repository on GitHub</a:t>
            </a:r>
          </a:p>
        </p:txBody>
      </p:sp>
      <p:pic>
        <p:nvPicPr>
          <p:cNvPr id="2" name="Picture 1">
            <a:extLst>
              <a:ext uri="{FF2B5EF4-FFF2-40B4-BE49-F238E27FC236}">
                <a16:creationId xmlns:a16="http://schemas.microsoft.com/office/drawing/2014/main" id="{F2C09D3B-ACCB-8738-E62B-96E8DDF5C5CE}"/>
              </a:ext>
            </a:extLst>
          </p:cNvPr>
          <p:cNvPicPr>
            <a:picLocks noChangeAspect="1"/>
          </p:cNvPicPr>
          <p:nvPr/>
        </p:nvPicPr>
        <p:blipFill>
          <a:blip r:embed="rId2"/>
          <a:stretch>
            <a:fillRect/>
          </a:stretch>
        </p:blipFill>
        <p:spPr>
          <a:xfrm>
            <a:off x="6599643" y="2487223"/>
            <a:ext cx="4019550" cy="2295525"/>
          </a:xfrm>
          <a:prstGeom prst="rect">
            <a:avLst/>
          </a:prstGeom>
        </p:spPr>
      </p:pic>
    </p:spTree>
    <p:extLst>
      <p:ext uri="{BB962C8B-B14F-4D97-AF65-F5344CB8AC3E}">
        <p14:creationId xmlns:p14="http://schemas.microsoft.com/office/powerpoint/2010/main" val="2588943567"/>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382</TotalTime>
  <Words>189</Words>
  <Application>Microsoft Office PowerPoint</Application>
  <PresentationFormat>Widescreen</PresentationFormat>
  <Paragraphs>12</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Bahnschrift</vt:lpstr>
      <vt:lpstr>Bahnschrift SemiBold</vt:lpstr>
      <vt:lpstr>Bahnschrift SemiLight</vt:lpstr>
      <vt:lpstr>Calibri</vt:lpstr>
      <vt:lpstr>Calibri Light</vt:lpstr>
      <vt:lpstr>Montserrat</vt:lpstr>
      <vt:lpstr>Tema sustava Office</vt:lpstr>
      <vt:lpstr>GIT</vt:lpstr>
      <vt:lpstr>GIT</vt:lpstr>
      <vt:lpstr>GIT - EXERCISE</vt:lpstr>
      <vt:lpstr>GIT - .GITIGNORE</vt:lpstr>
      <vt:lpstr>GIT - COMMANDS</vt:lpstr>
      <vt:lpstr>GIT -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cp:lastModifiedBy>
  <cp:revision>78</cp:revision>
  <dcterms:created xsi:type="dcterms:W3CDTF">2024-02-12T13:35:47Z</dcterms:created>
  <dcterms:modified xsi:type="dcterms:W3CDTF">2025-03-13T14:12:55Z</dcterms:modified>
</cp:coreProperties>
</file>